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  <p:sldMasterId id="2147483835" r:id="rId2"/>
    <p:sldMasterId id="2147483843" r:id="rId3"/>
  </p:sldMasterIdLst>
  <p:notesMasterIdLst>
    <p:notesMasterId r:id="rId8"/>
  </p:notesMasterIdLst>
  <p:handoutMasterIdLst>
    <p:handoutMasterId r:id="rId9"/>
  </p:handoutMasterIdLst>
  <p:sldIdLst>
    <p:sldId id="256" r:id="rId4"/>
    <p:sldId id="324" r:id="rId5"/>
    <p:sldId id="325" r:id="rId6"/>
    <p:sldId id="307" r:id="rId7"/>
  </p:sldIdLst>
  <p:sldSz cx="9144000" cy="5143500" type="screen16x9"/>
  <p:notesSz cx="6858000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3" autoAdjust="0"/>
    <p:restoredTop sz="63546" autoAdjust="0"/>
  </p:normalViewPr>
  <p:slideViewPr>
    <p:cSldViewPr>
      <p:cViewPr varScale="1">
        <p:scale>
          <a:sx n="71" d="100"/>
          <a:sy n="71" d="100"/>
        </p:scale>
        <p:origin x="-1282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148" y="-102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157192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AU" smtClean="0"/>
              <a:t>[Add presentation title, presenter name here]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73216" y="0"/>
            <a:ext cx="148319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3E4B8-0279-44CF-86E3-2E6C8FE978A3}" type="datetimeFigureOut">
              <a:rPr lang="en-AU" smtClean="0"/>
              <a:pPr/>
              <a:t>10/09/2013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5157192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smtClean="0"/>
              <a:t>[Add Presenter contact details here]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73216" y="9445387"/>
            <a:ext cx="148478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D95EA-1746-40E9-9108-B8457460127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936851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AU" smtClean="0"/>
              <a:t>[Add presentation title, presenter name here]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48A1F-ADE5-45F9-9007-36CE2559749C}" type="datetimeFigureOut">
              <a:rPr lang="en-AU" smtClean="0"/>
              <a:pPr/>
              <a:t>10/09/2013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8" y="746125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2694"/>
            <a:ext cx="54864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71800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AU" smtClean="0"/>
              <a:t>[Add Presenter contact details here]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3662"/>
            <a:ext cx="2971800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2BD4F-ED21-46EC-B9E1-362F8586AFD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473261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marR="0" indent="0" algn="l" defTabSz="914400" rtl="0" eaLnBrk="1" fontAlgn="auto" latinLnBrk="0" hangingPunct="1">
      <a:lnSpc>
        <a:spcPts val="1200"/>
      </a:lnSpc>
      <a:spcBef>
        <a:spcPts val="1000"/>
      </a:spcBef>
      <a:spcAft>
        <a:spcPts val="0"/>
      </a:spcAft>
      <a:buClrTx/>
      <a:buSzTx/>
      <a:buFontTx/>
      <a:buNone/>
      <a:tabLst/>
      <a:defRPr sz="1200" b="0" kern="1200">
        <a:solidFill>
          <a:schemeClr val="tx1"/>
        </a:solidFill>
        <a:latin typeface="WordyLight" pitchFamily="2" charset="0"/>
        <a:ea typeface="+mn-ea"/>
        <a:cs typeface="+mn-cs"/>
      </a:defRPr>
    </a:lvl1pPr>
    <a:lvl2pPr marL="180000" indent="-180000" algn="l" defTabSz="914400" rtl="0" eaLnBrk="1" latinLnBrk="0" hangingPunct="1">
      <a:lnSpc>
        <a:spcPts val="1200"/>
      </a:lnSpc>
      <a:spcBef>
        <a:spcPts val="300"/>
      </a:spcBef>
      <a:buFont typeface="WordyLight" pitchFamily="2" charset="0"/>
      <a:buChar char="•"/>
      <a:defRPr sz="1200" kern="1200">
        <a:solidFill>
          <a:schemeClr val="tx1"/>
        </a:solidFill>
        <a:latin typeface="WordyLight" pitchFamily="2" charset="0"/>
        <a:ea typeface="+mn-ea"/>
        <a:cs typeface="+mn-cs"/>
      </a:defRPr>
    </a:lvl2pPr>
    <a:lvl3pPr marL="360000" indent="-180000" algn="l" defTabSz="914400" rtl="0" eaLnBrk="1" latinLnBrk="0" hangingPunct="1">
      <a:lnSpc>
        <a:spcPts val="1200"/>
      </a:lnSpc>
      <a:spcBef>
        <a:spcPts val="300"/>
      </a:spcBef>
      <a:buFont typeface="WordyLight" pitchFamily="2" charset="0"/>
      <a:buChar char="–"/>
      <a:defRPr sz="1200" kern="1200">
        <a:solidFill>
          <a:schemeClr val="tx1"/>
        </a:solidFill>
        <a:latin typeface="WordyLight" pitchFamily="2" charset="0"/>
        <a:ea typeface="+mn-ea"/>
        <a:cs typeface="+mn-cs"/>
      </a:defRPr>
    </a:lvl3pPr>
    <a:lvl4pPr marL="540000" indent="-180000" algn="l" defTabSz="914400" rtl="0" eaLnBrk="1" latinLnBrk="0" hangingPunct="1">
      <a:lnSpc>
        <a:spcPts val="1200"/>
      </a:lnSpc>
      <a:spcBef>
        <a:spcPts val="300"/>
      </a:spcBef>
      <a:buFont typeface="WordyLight" pitchFamily="2" charset="0"/>
      <a:buChar char="•"/>
      <a:defRPr sz="1200" kern="1200">
        <a:solidFill>
          <a:schemeClr val="tx1"/>
        </a:solidFill>
        <a:latin typeface="WordyLight" pitchFamily="2" charset="0"/>
        <a:ea typeface="+mn-ea"/>
        <a:cs typeface="+mn-cs"/>
      </a:defRPr>
    </a:lvl4pPr>
    <a:lvl5pPr marL="720000" indent="-180000" algn="l" defTabSz="914400" rtl="0" eaLnBrk="1" latinLnBrk="0" hangingPunct="1">
      <a:lnSpc>
        <a:spcPts val="1200"/>
      </a:lnSpc>
      <a:spcBef>
        <a:spcPts val="300"/>
      </a:spcBef>
      <a:buFont typeface="WordyLight" pitchFamily="2" charset="0"/>
      <a:buChar char="–"/>
      <a:defRPr sz="1200" kern="1200">
        <a:solidFill>
          <a:schemeClr val="tx1"/>
        </a:solidFill>
        <a:latin typeface="WordyLight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edlibschat.blogspot.com.au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AU" smtClean="0"/>
              <a:t>[Add presentation title, presenter name here]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[Add Presenter contact details here]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D4F-ED21-46EC-B9E1-362F8586AFD2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5959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AU" dirty="0" smtClean="0"/>
              <a:t>A couple of examples of networking in the online environment – one industry based, and one workplace</a:t>
            </a:r>
            <a:r>
              <a:rPr lang="en-AU" baseline="0" dirty="0" smtClean="0"/>
              <a:t> based</a:t>
            </a:r>
            <a:r>
              <a:rPr lang="en-AU" baseline="0" dirty="0" smtClean="0"/>
              <a:t>.</a:t>
            </a:r>
          </a:p>
          <a:p>
            <a:pPr lvl="1"/>
            <a:r>
              <a:rPr lang="en-AU" sz="1200" u="sng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  <a:hlinkClick r:id="rId3"/>
              </a:rPr>
              <a:t>http://medlibschat.blogspot.com.au/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Began in June, 2012.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1 hour weekly chat on twitter, started in the US (11am Fridays Australian EST). 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Moderator with a selected topic most weeks.  It’s currently in the 5th week of a series about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eScience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. 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Benefits: Useful for sharing ideas, getting a feel for what others in the world are doing in their services, but also their opinions.  Sometimes it’s a sounding board, sometimes it seems to generate momentum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ie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 hospital libraries promoting their services, the changing role of the health librarian,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opporutnities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 for professional development.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Drawbacks: I don’t always want to know what people are watching on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tv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, but it does make an avatar with 40 characters a bit more human.  The timing is always US centric.  My European and African counterparts are highly unlikely to take part.    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I used Twitter and the #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medlibs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 in a conference to track people down to meet them face to face.  This was a positive loop – once I’d met them face to face, they were more likely to respond to me on Twitter.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Transcripts of the hour are saved – easy to refer back to shared links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How did I find it?  I honestly can’t remember.  I think it was when I was initially exploring/ stalking on Twitter, and found the writer of a medical librarian blog.  I followed the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hashtags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 from there.</a:t>
            </a:r>
          </a:p>
          <a:p>
            <a:pPr lvl="1"/>
            <a:r>
              <a:rPr lang="en-AU" sz="120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Is it likely to replace e-lists?  </a:t>
            </a:r>
            <a:r>
              <a:rPr lang="en-AU" sz="1200" kern="120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Not yet, not while the conversation is public.  </a:t>
            </a:r>
          </a:p>
          <a:p>
            <a:pPr marL="171450" indent="-171450">
              <a:buFontTx/>
              <a:buChar char="-"/>
            </a:pPr>
            <a:endParaRPr lang="en-AU" baseline="0" smtClean="0"/>
          </a:p>
          <a:p>
            <a:pPr marL="171450" indent="-171450">
              <a:buFontTx/>
              <a:buChar char="-"/>
            </a:pPr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AU" smtClean="0"/>
              <a:t>[Add presentation title, presenter name here]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[Add Presenter contact details here]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D4F-ED21-46EC-B9E1-362F8586AFD2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1779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AU" dirty="0" smtClean="0"/>
              <a:t>Workplace based, open to Library staff and academics</a:t>
            </a:r>
          </a:p>
          <a:p>
            <a:pPr marL="171450" indent="-171450">
              <a:buFontTx/>
              <a:buChar char="-"/>
            </a:pPr>
            <a:r>
              <a:rPr lang="en-AU" dirty="0" smtClean="0"/>
              <a:t>Various platforms discussed.</a:t>
            </a:r>
            <a:r>
              <a:rPr lang="en-AU" baseline="0" dirty="0" smtClean="0"/>
              <a:t>  Yammer selected to allow for conversations and file storage.  Already used by staff.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Early days yet.  Opportunity to share experiences and ideas, examples from practice.  Sharing articles, videos and tools.</a:t>
            </a:r>
          </a:p>
          <a:p>
            <a:pPr marL="171450" indent="-171450">
              <a:buFontTx/>
              <a:buChar char="-"/>
            </a:pPr>
            <a:r>
              <a:rPr lang="en-AU" baseline="0" dirty="0" smtClean="0"/>
              <a:t>Communication plan to Client Services, then an email tailored for academics for liaisons to send out to unit chairs</a:t>
            </a:r>
          </a:p>
          <a:p>
            <a:pPr marL="171450" marR="0" indent="-171450" algn="l" defTabSz="914400" rtl="0" eaLnBrk="1" fontAlgn="auto" latinLnBrk="0" hangingPunct="1">
              <a:lnSpc>
                <a:spcPts val="12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AU" sz="1200" b="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A Community of Practice should be organic, but may require some moderation.  A month long, rolling roster has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 been generated, </a:t>
            </a:r>
            <a:r>
              <a:rPr lang="en-AU" sz="1200" b="0" kern="1200" dirty="0" smtClean="0">
                <a:solidFill>
                  <a:schemeClr val="tx1"/>
                </a:solidFill>
                <a:effectLst/>
                <a:latin typeface="WordyLight" pitchFamily="2" charset="0"/>
                <a:ea typeface="+mn-ea"/>
                <a:cs typeface="+mn-cs"/>
              </a:rPr>
              <a:t>with each Faculty liaison team responsible for posting at least one relevant Digital Literacy article link during each week of their month, with a brief comment.  If the space is quiet, this guarantees at least some activity.  </a:t>
            </a:r>
          </a:p>
          <a:p>
            <a:pPr marL="171450" indent="-171450">
              <a:buFontTx/>
              <a:buChar char="-"/>
            </a:pPr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AU" smtClean="0"/>
              <a:t>[Add presentation title, presenter name here]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[Add Presenter contact details here]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BD4F-ED21-46EC-B9E1-362F8586AFD2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3832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04664"/>
            <a:ext cx="8064896" cy="3463230"/>
          </a:xfrm>
        </p:spPr>
        <p:txBody>
          <a:bodyPr>
            <a:noAutofit/>
          </a:bodyPr>
          <a:lstStyle>
            <a:lvl1pPr marL="0" indent="0">
              <a:buNone/>
              <a:defRPr sz="9600" b="1" cap="all" baseline="0">
                <a:solidFill>
                  <a:schemeClr val="accent2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cover title.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4011911"/>
            <a:ext cx="4536504" cy="792088"/>
          </a:xfrm>
          <a:solidFill>
            <a:schemeClr val="accent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Clr>
                <a:schemeClr val="bg1">
                  <a:lumMod val="85000"/>
                </a:schemeClr>
              </a:buClr>
              <a:buFontTx/>
              <a:buNone/>
              <a:defRPr sz="2400"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HINT!!!    Select Insert &gt; New Slide to add pre-built slide formats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04664"/>
            <a:ext cx="8064896" cy="3463230"/>
          </a:xfrm>
        </p:spPr>
        <p:txBody>
          <a:bodyPr>
            <a:noAutofit/>
          </a:bodyPr>
          <a:lstStyle>
            <a:lvl1pPr marL="0" indent="0">
              <a:buNone/>
              <a:defRPr sz="9600" b="1" cap="all" baseline="0">
                <a:solidFill>
                  <a:schemeClr val="accent1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cover title.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4011911"/>
            <a:ext cx="4536504" cy="792088"/>
          </a:xfrm>
          <a:solidFill>
            <a:schemeClr val="accent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Clr>
                <a:schemeClr val="bg1">
                  <a:lumMod val="85000"/>
                </a:schemeClr>
              </a:buClr>
              <a:buFontTx/>
              <a:buNone/>
              <a:defRPr sz="2400"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HINT!!!    Select Insert &gt; New Slide to add pre-built slide formats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67544" y="404664"/>
            <a:ext cx="4176464" cy="101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1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772816"/>
            <a:ext cx="6984776" cy="2671142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32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major slide content item</a:t>
            </a:r>
          </a:p>
          <a:p>
            <a:pPr lvl="1"/>
            <a:r>
              <a:rPr lang="en-US" dirty="0" smtClean="0"/>
              <a:t>Click to add minor slide content item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67544" y="404664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1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772816"/>
            <a:ext cx="4104456" cy="2023070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24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24" y="1772816"/>
            <a:ext cx="3960440" cy="2023070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24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04664"/>
            <a:ext cx="8784976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section title.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79512" y="2492897"/>
            <a:ext cx="8785101" cy="18070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add headline.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03498"/>
            <a:ext cx="8208912" cy="8100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383618"/>
            <a:ext cx="8208342" cy="486054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Contents heading</a:t>
            </a:r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085696"/>
            <a:ext cx="3816424" cy="16201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860032" y="2067694"/>
            <a:ext cx="3816424" cy="16201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02400"/>
            <a:ext cx="8208912" cy="9181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383618"/>
            <a:ext cx="3887862" cy="486054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heading</a:t>
            </a:r>
          </a:p>
        </p:txBody>
      </p:sp>
      <p:pic>
        <p:nvPicPr>
          <p:cNvPr id="9" name="Picture 8" descr="122183006.jpg"/>
          <p:cNvPicPr>
            <a:picLocks noChangeAspect="1"/>
          </p:cNvPicPr>
          <p:nvPr userDrawn="1"/>
        </p:nvPicPr>
        <p:blipFill>
          <a:blip r:embed="rId2" cstate="print"/>
          <a:srcRect l="15619" t="13363" r="15619"/>
          <a:stretch>
            <a:fillRect/>
          </a:stretch>
        </p:blipFill>
        <p:spPr>
          <a:xfrm>
            <a:off x="5117082" y="1419622"/>
            <a:ext cx="2687874" cy="2376264"/>
          </a:xfrm>
          <a:prstGeom prst="rect">
            <a:avLst/>
          </a:prstGeom>
        </p:spPr>
      </p:pic>
      <p:sp>
        <p:nvSpPr>
          <p:cNvPr id="6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085696"/>
            <a:ext cx="3816424" cy="16201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02400"/>
            <a:ext cx="8208912" cy="9181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383618"/>
            <a:ext cx="3887862" cy="486054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heading</a:t>
            </a:r>
          </a:p>
        </p:txBody>
      </p:sp>
      <p:sp>
        <p:nvSpPr>
          <p:cNvPr id="5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085696"/>
            <a:ext cx="3888432" cy="16201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04664"/>
            <a:ext cx="8064896" cy="3463230"/>
          </a:xfrm>
        </p:spPr>
        <p:txBody>
          <a:bodyPr>
            <a:noAutofit/>
          </a:bodyPr>
          <a:lstStyle>
            <a:lvl1pPr marL="0" indent="0">
              <a:buNone/>
              <a:defRPr sz="9600" b="1" cap="all" baseline="0">
                <a:solidFill>
                  <a:schemeClr val="accent1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cover title.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79512" y="4011911"/>
            <a:ext cx="4536504" cy="792088"/>
          </a:xfrm>
          <a:solidFill>
            <a:schemeClr val="accent1">
              <a:lumMod val="85000"/>
            </a:schemeClr>
          </a:solidFill>
        </p:spPr>
        <p:txBody>
          <a:bodyPr>
            <a:normAutofit/>
          </a:bodyPr>
          <a:lstStyle>
            <a:lvl1pPr marL="0" indent="0">
              <a:buClr>
                <a:schemeClr val="bg1">
                  <a:lumMod val="85000"/>
                </a:schemeClr>
              </a:buClr>
              <a:buFontTx/>
              <a:buNone/>
              <a:defRPr sz="2400"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HINT!!!    Select Insert &gt; New Slide to add pre-built slide formats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67544" y="404664"/>
            <a:ext cx="4176464" cy="101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1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772816"/>
            <a:ext cx="6984776" cy="2671142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32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major slide content item</a:t>
            </a:r>
          </a:p>
          <a:p>
            <a:pPr lvl="1"/>
            <a:r>
              <a:rPr lang="en-US" dirty="0" smtClean="0"/>
              <a:t>Click to add minor slide content item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67544" y="404664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1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772816"/>
            <a:ext cx="4104456" cy="2023070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24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24" y="1772816"/>
            <a:ext cx="3960440" cy="2023070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1"/>
              </a:buClr>
              <a:buFont typeface="WordyLight" pitchFamily="2" charset="0"/>
              <a:buChar char="•"/>
              <a:defRPr sz="2400" baseline="0">
                <a:solidFill>
                  <a:schemeClr val="bg1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67544" y="404664"/>
            <a:ext cx="4176464" cy="101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2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772816"/>
            <a:ext cx="6984776" cy="2671142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2"/>
              </a:buClr>
              <a:buFont typeface="WordyLight" pitchFamily="2" charset="0"/>
              <a:buChar char="•"/>
              <a:defRPr sz="3200" b="1" baseline="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2400" b="1" baseline="0">
                <a:solidFill>
                  <a:schemeClr val="accent2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major slide content item</a:t>
            </a:r>
          </a:p>
          <a:p>
            <a:pPr lvl="1"/>
            <a:r>
              <a:rPr lang="en-US" dirty="0" smtClean="0"/>
              <a:t>Click to add minor slide content item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04664"/>
            <a:ext cx="8784976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section title.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79512" y="2492897"/>
            <a:ext cx="8785101" cy="18070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add headline.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03498"/>
            <a:ext cx="8208912" cy="8100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383618"/>
            <a:ext cx="8208342" cy="486054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Add Contents heading</a:t>
            </a:r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085696"/>
            <a:ext cx="3816424" cy="16201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bg1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467544" y="404664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cap="all" baseline="0" dirty="0" smtClean="0">
                <a:solidFill>
                  <a:schemeClr val="accent2"/>
                </a:solidFill>
                <a:latin typeface="Calibri" pitchFamily="34" charset="0"/>
              </a:rPr>
              <a:t>contents</a:t>
            </a:r>
            <a:endParaRPr lang="en-AU" sz="6000" b="1" cap="all" baseline="0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1772816"/>
            <a:ext cx="4104456" cy="2023070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2"/>
              </a:buClr>
              <a:buFont typeface="WordyLight" pitchFamily="2" charset="0"/>
              <a:buChar char="•"/>
              <a:defRPr sz="2400" baseline="0">
                <a:solidFill>
                  <a:schemeClr val="accent2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788024" y="1772816"/>
            <a:ext cx="3960440" cy="2023070"/>
          </a:xfrm>
        </p:spPr>
        <p:txBody>
          <a:bodyPr>
            <a:normAutofit/>
          </a:bodyPr>
          <a:lstStyle>
            <a:lvl1pPr marL="180000" indent="-180000">
              <a:lnSpc>
                <a:spcPts val="3840"/>
              </a:lnSpc>
              <a:buClr>
                <a:schemeClr val="accent2"/>
              </a:buClr>
              <a:buFont typeface="WordyLight" pitchFamily="2" charset="0"/>
              <a:buChar char="•"/>
              <a:defRPr sz="2400" baseline="0">
                <a:solidFill>
                  <a:schemeClr val="accent2"/>
                </a:solidFill>
              </a:defRPr>
            </a:lvl1pPr>
            <a:lvl2pPr>
              <a:defRPr sz="2400" baseline="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 list</a:t>
            </a:r>
          </a:p>
          <a:p>
            <a:pPr lvl="0"/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404664"/>
            <a:ext cx="8784976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6000" b="1" cap="all" baseline="0">
                <a:solidFill>
                  <a:schemeClr val="accent2"/>
                </a:solidFill>
                <a:latin typeface="Calibri" pitchFamily="34" charset="0"/>
              </a:defRPr>
            </a:lvl1pPr>
            <a:lvl2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2pPr>
            <a:lvl3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3pPr>
            <a:lvl4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4pPr>
            <a:lvl5pPr indent="0">
              <a:buNone/>
              <a:defRPr sz="7000" cap="all" baseline="0">
                <a:solidFill>
                  <a:schemeClr val="accent1"/>
                </a:solidFill>
                <a:latin typeface="WordyBlack" pitchFamily="2" charset="0"/>
              </a:defRPr>
            </a:lvl5pPr>
          </a:lstStyle>
          <a:p>
            <a:pPr lvl="0"/>
            <a:r>
              <a:rPr lang="en-US" dirty="0" smtClean="0"/>
              <a:t>Click to add section title.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79513" y="2492897"/>
            <a:ext cx="7848872" cy="18070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Click to add headline.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03498"/>
            <a:ext cx="8208912" cy="8100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383618"/>
            <a:ext cx="8208342" cy="486054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Add Contents heading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085696"/>
            <a:ext cx="3816424" cy="16201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accent2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  <p:sp>
        <p:nvSpPr>
          <p:cNvPr id="6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4860032" y="2067694"/>
            <a:ext cx="3816424" cy="16201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spcBef>
                <a:spcPts val="232"/>
              </a:spcBef>
              <a:buFont typeface="WordyLight" pitchFamily="2" charset="0"/>
              <a:buChar char="•"/>
              <a:defRPr sz="2400">
                <a:solidFill>
                  <a:schemeClr val="accent2"/>
                </a:solidFill>
              </a:defRPr>
            </a:lvl1pPr>
            <a:lvl2pPr>
              <a:spcBef>
                <a:spcPts val="232"/>
              </a:spcBef>
              <a:defRPr sz="1800">
                <a:solidFill>
                  <a:schemeClr val="bg1"/>
                </a:solidFill>
              </a:defRPr>
            </a:lvl2pPr>
            <a:lvl3pPr>
              <a:spcBef>
                <a:spcPts val="232"/>
              </a:spcBef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02400"/>
            <a:ext cx="8208912" cy="9181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383618"/>
            <a:ext cx="3887862" cy="486054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Add heading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085696"/>
            <a:ext cx="3888432" cy="16741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buFont typeface="WordyLight" pitchFamily="2" charset="0"/>
              <a:buChar char="•"/>
              <a:defRPr sz="2400">
                <a:solidFill>
                  <a:schemeClr val="accent2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  <p:pic>
        <p:nvPicPr>
          <p:cNvPr id="9" name="Picture 8" descr="122183006.jpg"/>
          <p:cNvPicPr>
            <a:picLocks noChangeAspect="1"/>
          </p:cNvPicPr>
          <p:nvPr userDrawn="1"/>
        </p:nvPicPr>
        <p:blipFill>
          <a:blip r:embed="rId2" cstate="print"/>
          <a:srcRect l="15619" t="13363" r="15619"/>
          <a:stretch>
            <a:fillRect/>
          </a:stretch>
        </p:blipFill>
        <p:spPr>
          <a:xfrm>
            <a:off x="5220072" y="1419622"/>
            <a:ext cx="2687874" cy="2376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on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02400"/>
            <a:ext cx="8208912" cy="9181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 b="1" cap="all" baseline="0">
                <a:solidFill>
                  <a:schemeClr val="accent2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 smtClean="0"/>
              <a:t>Add headline.</a:t>
            </a:r>
            <a:endParaRPr lang="en-AU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8114" y="1383618"/>
            <a:ext cx="3887862" cy="486054"/>
          </a:xfrm>
          <a:prstGeom prst="rect">
            <a:avLst/>
          </a:prstGeom>
        </p:spPr>
        <p:txBody>
          <a:bodyPr/>
          <a:lstStyle>
            <a:lvl1pPr>
              <a:buNone/>
              <a:defRPr sz="36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Add heading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67544" y="2085696"/>
            <a:ext cx="3888432" cy="25922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-180000">
              <a:buFont typeface="WordyLight" pitchFamily="2" charset="0"/>
              <a:buChar char="•"/>
              <a:defRPr sz="2400">
                <a:solidFill>
                  <a:schemeClr val="accent2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content</a:t>
            </a:r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57350"/>
            <a:ext cx="3695700" cy="2743200"/>
          </a:xfrm>
        </p:spPr>
        <p:txBody>
          <a:bodyPr/>
          <a:lstStyle>
            <a:lvl1pPr>
              <a:defRPr sz="19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57350"/>
            <a:ext cx="3695700" cy="2743200"/>
          </a:xfrm>
        </p:spPr>
        <p:txBody>
          <a:bodyPr/>
          <a:lstStyle>
            <a:lvl1pPr>
              <a:defRPr sz="19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501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Myriad Pro Light" charset="0"/>
                <a:cs typeface="+mn-cs"/>
              </a:defRPr>
            </a:lvl1pPr>
          </a:lstStyle>
          <a:p>
            <a:pPr>
              <a:defRPr/>
            </a:pPr>
            <a:fld id="{50D9FEAF-7CB1-43A6-87AF-F1E8FFB78B33}" type="datetimeFigureOut">
              <a:rPr lang="en-US"/>
              <a:pPr>
                <a:defRPr/>
              </a:pPr>
              <a:t>9/10/2013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Myriad Pro Light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Myriad Pro Light" charset="0"/>
                <a:cs typeface="+mn-cs"/>
              </a:defRPr>
            </a:lvl1pPr>
          </a:lstStyle>
          <a:p>
            <a:pPr>
              <a:defRPr/>
            </a:pPr>
            <a:fld id="{D0174FB1-A12D-4B83-A6BF-27A7E14DE9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258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19256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928056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 smtClean="0">
                <a:solidFill>
                  <a:schemeClr val="accent2"/>
                </a:solidFill>
                <a:latin typeface="Calibri" pitchFamily="34" charset="0"/>
              </a:rPr>
              <a:t>CRICOS Provider Code: 00113B</a:t>
            </a:r>
            <a:endParaRPr lang="en-AU" sz="800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7" name="Picture 6" descr="Deakin_Worldly_Logo_Keyline[rgb]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12360" y="3939902"/>
            <a:ext cx="1035558" cy="103555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51" r:id="rId8"/>
    <p:sldLayoutId id="2147483852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accent2"/>
          </a:solidFill>
          <a:latin typeface="Calibri" pitchFamily="34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Font typeface="WordyLight" pitchFamily="2" charset="0"/>
        <a:buChar char="•"/>
        <a:defRPr sz="24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360000" indent="-180000" algn="l" defTabSz="914400" rtl="0" eaLnBrk="1" latinLnBrk="0" hangingPunct="1">
        <a:lnSpc>
          <a:spcPts val="336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2pPr>
      <a:lvl3pPr marL="540000" indent="-180000" algn="l" defTabSz="914400" rtl="0" eaLnBrk="1" latinLnBrk="0" hangingPunct="1">
        <a:lnSpc>
          <a:spcPts val="288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3pPr>
      <a:lvl4pPr marL="720000" indent="-180000" algn="l" defTabSz="914400" rtl="0" eaLnBrk="1" latinLnBrk="0" hangingPunct="1">
        <a:lnSpc>
          <a:spcPts val="24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4pPr>
      <a:lvl5pPr marL="900000" indent="-180000" algn="l" defTabSz="914400" rtl="0" eaLnBrk="1" latinLnBrk="0" hangingPunct="1">
        <a:lnSpc>
          <a:spcPts val="240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accent2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88507558.jpg"/>
          <p:cNvPicPr>
            <a:picLocks noChangeAspect="1"/>
          </p:cNvPicPr>
          <p:nvPr/>
        </p:nvPicPr>
        <p:blipFill>
          <a:blip r:embed="rId9" cstate="print"/>
          <a:srcRect t="8001" r="1584" b="8648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928056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 smtClean="0">
                <a:solidFill>
                  <a:schemeClr val="bg1"/>
                </a:solidFill>
                <a:latin typeface="Calibri" pitchFamily="34" charset="0"/>
              </a:rPr>
              <a:t>CRICOS Provider Code: 00113B</a:t>
            </a:r>
            <a:endParaRPr lang="en-AU" sz="8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2" name="Picture 11" descr="Deakin_Worldly_Logo_Cropped[rgb]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750047" y="3811500"/>
            <a:ext cx="1393953" cy="133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bg1"/>
          </a:solidFill>
          <a:latin typeface="Calibri" pitchFamily="34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360000" indent="-180000" algn="l" defTabSz="914400" rtl="0" eaLnBrk="1" latinLnBrk="0" hangingPunct="1">
        <a:lnSpc>
          <a:spcPts val="336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540000" indent="-180000" algn="l" defTabSz="914400" rtl="0" eaLnBrk="1" latinLnBrk="0" hangingPunct="1">
        <a:lnSpc>
          <a:spcPts val="288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720000" indent="-180000" algn="l" defTabSz="914400" rtl="0" eaLnBrk="1" latinLnBrk="0" hangingPunct="1">
        <a:lnSpc>
          <a:spcPts val="24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900000" indent="-180000" algn="l" defTabSz="914400" rtl="0" eaLnBrk="1" latinLnBrk="0" hangingPunct="1">
        <a:lnSpc>
          <a:spcPts val="240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12229635.jpg"/>
          <p:cNvPicPr>
            <a:picLocks noChangeAspect="1"/>
          </p:cNvPicPr>
          <p:nvPr/>
        </p:nvPicPr>
        <p:blipFill>
          <a:blip r:embed="rId7" cstate="print"/>
          <a:srcRect l="2666" r="2667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928056"/>
            <a:ext cx="18722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800" dirty="0" smtClean="0">
                <a:solidFill>
                  <a:schemeClr val="bg1"/>
                </a:solidFill>
                <a:latin typeface="Calibri" pitchFamily="34" charset="0"/>
              </a:rPr>
              <a:t>CRICOS Provider Code: 00113B</a:t>
            </a:r>
            <a:endParaRPr lang="en-AU" sz="8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2" name="Picture 11" descr="Deakin_Worldly_Logo_Cropped[rgb]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750047" y="3811500"/>
            <a:ext cx="1393953" cy="133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all" baseline="0">
          <a:solidFill>
            <a:schemeClr val="bg1"/>
          </a:solidFill>
          <a:latin typeface="Calibri" pitchFamily="34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360000" indent="-180000" algn="l" defTabSz="914400" rtl="0" eaLnBrk="1" latinLnBrk="0" hangingPunct="1">
        <a:lnSpc>
          <a:spcPts val="336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2pPr>
      <a:lvl3pPr marL="540000" indent="-180000" algn="l" defTabSz="914400" rtl="0" eaLnBrk="1" latinLnBrk="0" hangingPunct="1">
        <a:lnSpc>
          <a:spcPts val="288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3pPr>
      <a:lvl4pPr marL="720000" indent="-180000" algn="l" defTabSz="914400" rtl="0" eaLnBrk="1" latinLnBrk="0" hangingPunct="1">
        <a:lnSpc>
          <a:spcPts val="2400"/>
        </a:lnSpc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4pPr>
      <a:lvl5pPr marL="900000" indent="-180000" algn="l" defTabSz="914400" rtl="0" eaLnBrk="1" latinLnBrk="0" hangingPunct="1">
        <a:lnSpc>
          <a:spcPts val="2400"/>
        </a:lnSpc>
        <a:spcBef>
          <a:spcPct val="20000"/>
        </a:spcBef>
        <a:buFont typeface="WordyLight" pitchFamily="2" charset="0"/>
        <a:buChar char="•"/>
        <a:defRPr sz="2400" kern="1200">
          <a:solidFill>
            <a:schemeClr val="bg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9512" y="123478"/>
            <a:ext cx="8784976" cy="3463230"/>
          </a:xfrm>
        </p:spPr>
        <p:txBody>
          <a:bodyPr/>
          <a:lstStyle/>
          <a:p>
            <a:r>
              <a:rPr lang="en-AU" sz="8600" dirty="0" smtClean="0">
                <a:latin typeface="+mj-lt"/>
              </a:rPr>
              <a:t>Virtual networking. </a:t>
            </a:r>
          </a:p>
          <a:p>
            <a:endParaRPr lang="en-AU" sz="8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7000" y="771550"/>
            <a:ext cx="4299496" cy="857250"/>
          </a:xfrm>
        </p:spPr>
        <p:txBody>
          <a:bodyPr>
            <a:normAutofit fontScale="90000"/>
          </a:bodyPr>
          <a:lstStyle/>
          <a:p>
            <a:r>
              <a:rPr lang="en-AU" sz="4000" dirty="0" smtClean="0"/>
              <a:t>#</a:t>
            </a:r>
            <a:r>
              <a:rPr lang="en-AU" sz="4000" dirty="0" err="1" smtClean="0"/>
              <a:t>Medlibs</a:t>
            </a:r>
            <a:r>
              <a:rPr lang="en-AU" sz="4000" dirty="0" smtClean="0"/>
              <a:t> tweet-up</a:t>
            </a:r>
            <a:endParaRPr lang="en-AU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57350"/>
            <a:ext cx="3695700" cy="554360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7494"/>
            <a:ext cx="4585490" cy="466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91649"/>
            <a:ext cx="1875259" cy="1426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933341"/>
            <a:ext cx="4536504" cy="2012801"/>
          </a:xfrm>
        </p:spPr>
        <p:txBody>
          <a:bodyPr>
            <a:normAutofit/>
          </a:bodyPr>
          <a:lstStyle/>
          <a:p>
            <a:r>
              <a:rPr lang="en-AU" sz="3000" dirty="0" smtClean="0"/>
              <a:t>Digital literacy community of practice</a:t>
            </a:r>
            <a:endParaRPr lang="en-AU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3675"/>
            <a:ext cx="3854450" cy="475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898" y="2283718"/>
            <a:ext cx="587101" cy="2402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31590"/>
            <a:ext cx="1624186" cy="1546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63838"/>
            <a:ext cx="6381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94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Worldly Black" pitchFamily="2" charset="0"/>
              </a:rPr>
              <a:t>Questions?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>
          <a:xfrm>
            <a:off x="684216" y="250033"/>
            <a:ext cx="4040187" cy="479822"/>
          </a:xfrm>
        </p:spPr>
        <p:txBody>
          <a:bodyPr/>
          <a:lstStyle/>
          <a:p>
            <a:endParaRPr lang="en-AU" dirty="0" smtClean="0"/>
          </a:p>
        </p:txBody>
      </p:sp>
      <p:sp>
        <p:nvSpPr>
          <p:cNvPr id="17412" name="Content Placeholder 3"/>
          <p:cNvSpPr>
            <a:spLocks noGrp="1"/>
          </p:cNvSpPr>
          <p:nvPr>
            <p:ph sz="half" idx="2"/>
          </p:nvPr>
        </p:nvSpPr>
        <p:spPr>
          <a:xfrm>
            <a:off x="468316" y="1762125"/>
            <a:ext cx="8352156" cy="2963466"/>
          </a:xfrm>
        </p:spPr>
        <p:txBody>
          <a:bodyPr/>
          <a:lstStyle/>
          <a:p>
            <a:r>
              <a:rPr lang="en-AU" dirty="0" smtClean="0">
                <a:latin typeface="Worldly Light" pitchFamily="2" charset="0"/>
              </a:rPr>
              <a:t>Phone or email Fiona (5227 2862 or f.russell@deakin.edu.au)</a:t>
            </a:r>
          </a:p>
        </p:txBody>
      </p:sp>
    </p:spTree>
    <p:extLst>
      <p:ext uri="{BB962C8B-B14F-4D97-AF65-F5344CB8AC3E}">
        <p14:creationId xmlns:p14="http://schemas.microsoft.com/office/powerpoint/2010/main" val="164967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worldly-16-9-white-calibri">
  <a:themeElements>
    <a:clrScheme name="Deakin ORG">
      <a:dk1>
        <a:srgbClr val="F79625"/>
      </a:dk1>
      <a:lt1>
        <a:sysClr val="window" lastClr="FFFFFF"/>
      </a:lt1>
      <a:dk2>
        <a:srgbClr val="068DA4"/>
      </a:dk2>
      <a:lt2>
        <a:srgbClr val="B0BB67"/>
      </a:lt2>
      <a:accent1>
        <a:srgbClr val="FFFFFF"/>
      </a:accent1>
      <a:accent2>
        <a:srgbClr val="000000"/>
      </a:accent2>
      <a:accent3>
        <a:srgbClr val="B0BB67"/>
      </a:accent3>
      <a:accent4>
        <a:srgbClr val="F79625"/>
      </a:accent4>
      <a:accent5>
        <a:srgbClr val="068DA4"/>
      </a:accent5>
      <a:accent6>
        <a:srgbClr val="D1D2D4"/>
      </a:accent6>
      <a:hlink>
        <a:srgbClr val="5A4A61"/>
      </a:hlink>
      <a:folHlink>
        <a:srgbClr val="5A4A61"/>
      </a:folHlink>
    </a:clrScheme>
    <a:fontScheme name="Deakin Wordy">
      <a:majorFont>
        <a:latin typeface="WordyBlack"/>
        <a:ea typeface=""/>
        <a:cs typeface=""/>
      </a:majorFont>
      <a:minorFont>
        <a:latin typeface="Wordy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Office Theme">
  <a:themeElements>
    <a:clrScheme name="Deakin ORG">
      <a:dk1>
        <a:srgbClr val="F79625"/>
      </a:dk1>
      <a:lt1>
        <a:sysClr val="window" lastClr="FFFFFF"/>
      </a:lt1>
      <a:dk2>
        <a:srgbClr val="068DA4"/>
      </a:dk2>
      <a:lt2>
        <a:srgbClr val="B0BB67"/>
      </a:lt2>
      <a:accent1>
        <a:srgbClr val="FFFFFF"/>
      </a:accent1>
      <a:accent2>
        <a:srgbClr val="000000"/>
      </a:accent2>
      <a:accent3>
        <a:srgbClr val="B0BB67"/>
      </a:accent3>
      <a:accent4>
        <a:srgbClr val="F79625"/>
      </a:accent4>
      <a:accent5>
        <a:srgbClr val="068DA4"/>
      </a:accent5>
      <a:accent6>
        <a:srgbClr val="D1D2D4"/>
      </a:accent6>
      <a:hlink>
        <a:srgbClr val="5A4A61"/>
      </a:hlink>
      <a:folHlink>
        <a:srgbClr val="5A4A61"/>
      </a:folHlink>
    </a:clrScheme>
    <a:fontScheme name="Deakin Wordy">
      <a:majorFont>
        <a:latin typeface="WordyBlack"/>
        <a:ea typeface=""/>
        <a:cs typeface=""/>
      </a:majorFont>
      <a:minorFont>
        <a:latin typeface="Wordy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4_Office Theme">
  <a:themeElements>
    <a:clrScheme name="Deakin ORG">
      <a:dk1>
        <a:srgbClr val="F79625"/>
      </a:dk1>
      <a:lt1>
        <a:sysClr val="window" lastClr="FFFFFF"/>
      </a:lt1>
      <a:dk2>
        <a:srgbClr val="068DA4"/>
      </a:dk2>
      <a:lt2>
        <a:srgbClr val="B0BB67"/>
      </a:lt2>
      <a:accent1>
        <a:srgbClr val="FFFFFF"/>
      </a:accent1>
      <a:accent2>
        <a:srgbClr val="000000"/>
      </a:accent2>
      <a:accent3>
        <a:srgbClr val="B0BB67"/>
      </a:accent3>
      <a:accent4>
        <a:srgbClr val="F79625"/>
      </a:accent4>
      <a:accent5>
        <a:srgbClr val="068DA4"/>
      </a:accent5>
      <a:accent6>
        <a:srgbClr val="D1D2D4"/>
      </a:accent6>
      <a:hlink>
        <a:srgbClr val="5A4A61"/>
      </a:hlink>
      <a:folHlink>
        <a:srgbClr val="5A4A61"/>
      </a:folHlink>
    </a:clrScheme>
    <a:fontScheme name="Deakin Wordy">
      <a:majorFont>
        <a:latin typeface="WordyBlack"/>
        <a:ea typeface=""/>
        <a:cs typeface=""/>
      </a:majorFont>
      <a:minorFont>
        <a:latin typeface="Wordy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presentation-worldly-16-9-white-calibri</Template>
  <TotalTime>943</TotalTime>
  <Words>451</Words>
  <Application>Microsoft Office PowerPoint</Application>
  <PresentationFormat>On-screen Show (16:9)</PresentationFormat>
  <Paragraphs>30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presentation-worldly-16-9-white-calibri</vt:lpstr>
      <vt:lpstr>13_Office Theme</vt:lpstr>
      <vt:lpstr>14_Office Theme</vt:lpstr>
      <vt:lpstr>PowerPoint Presentation</vt:lpstr>
      <vt:lpstr>#Medlibs tweet-up</vt:lpstr>
      <vt:lpstr>Digital literacy community of practice</vt:lpstr>
      <vt:lpstr>Questions?</vt:lpstr>
    </vt:vector>
  </TitlesOfParts>
  <Company>Deakin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Russell</dc:creator>
  <cp:lastModifiedBy>Fiona Russell</cp:lastModifiedBy>
  <cp:revision>87</cp:revision>
  <dcterms:created xsi:type="dcterms:W3CDTF">2012-09-19T00:24:12Z</dcterms:created>
  <dcterms:modified xsi:type="dcterms:W3CDTF">2013-09-10T07:36:41Z</dcterms:modified>
</cp:coreProperties>
</file>